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67" d="100"/>
          <a:sy n="67" d="100"/>
        </p:scale>
        <p:origin x="-15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9971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199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507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735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733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978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784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749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662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972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886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ED9A6-14CD-4834-ABE7-EA41D03143F9}" type="datetimeFigureOut">
              <a:rPr lang="en-IN" smtClean="0"/>
              <a:t>21-06-2024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DB299-ADC6-4C15-A249-B8797B1534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036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247525"/>
            <a:ext cx="5254352" cy="12515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COMPANY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930" y="1484784"/>
            <a:ext cx="3528392" cy="7920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WHITE LEVEL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4401692" y="1274021"/>
            <a:ext cx="242316" cy="3547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/>
          </a:p>
        </p:txBody>
      </p:sp>
      <p:sp>
        <p:nvSpPr>
          <p:cNvPr id="7" name="Down Arrow 6"/>
          <p:cNvSpPr/>
          <p:nvPr/>
        </p:nvSpPr>
        <p:spPr>
          <a:xfrm>
            <a:off x="8028967" y="3381548"/>
            <a:ext cx="2423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/>
          </a:p>
        </p:txBody>
      </p:sp>
      <p:sp>
        <p:nvSpPr>
          <p:cNvPr id="8" name="Down Arrow 7"/>
          <p:cNvSpPr/>
          <p:nvPr/>
        </p:nvSpPr>
        <p:spPr>
          <a:xfrm>
            <a:off x="801292" y="3356992"/>
            <a:ext cx="2423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/>
          </a:p>
        </p:txBody>
      </p:sp>
      <p:sp>
        <p:nvSpPr>
          <p:cNvPr id="9" name="Down Arrow 8"/>
          <p:cNvSpPr/>
          <p:nvPr/>
        </p:nvSpPr>
        <p:spPr>
          <a:xfrm>
            <a:off x="4401692" y="3356992"/>
            <a:ext cx="2423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/>
          </a:p>
        </p:txBody>
      </p:sp>
      <p:sp>
        <p:nvSpPr>
          <p:cNvPr id="10" name="Down Arrow 9"/>
          <p:cNvSpPr/>
          <p:nvPr/>
        </p:nvSpPr>
        <p:spPr>
          <a:xfrm>
            <a:off x="6180720" y="3371850"/>
            <a:ext cx="2423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/>
          </a:p>
        </p:txBody>
      </p:sp>
      <p:sp>
        <p:nvSpPr>
          <p:cNvPr id="11" name="Down Arrow 10"/>
          <p:cNvSpPr/>
          <p:nvPr/>
        </p:nvSpPr>
        <p:spPr>
          <a:xfrm>
            <a:off x="2529484" y="3356992"/>
            <a:ext cx="2423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/>
          </a:p>
        </p:txBody>
      </p:sp>
      <p:sp>
        <p:nvSpPr>
          <p:cNvPr id="12" name="Down Arrow 11"/>
          <p:cNvSpPr/>
          <p:nvPr/>
        </p:nvSpPr>
        <p:spPr>
          <a:xfrm>
            <a:off x="4369122" y="2132856"/>
            <a:ext cx="27488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292126" y="2564904"/>
            <a:ext cx="852323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FF00"/>
                </a:solidFill>
              </a:rPr>
              <a:t>M       A       S       T       E       R       D       I       S       T      R      I      B      U      T      O      R  </a:t>
            </a:r>
            <a:endParaRPr lang="en-IN" sz="2000" b="1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60832" y="501317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Oval 20"/>
          <p:cNvSpPr/>
          <p:nvPr/>
        </p:nvSpPr>
        <p:spPr>
          <a:xfrm>
            <a:off x="1835696" y="3669010"/>
            <a:ext cx="165618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b="1" dirty="0" smtClean="0"/>
              <a:t>DISTRIBUTOR</a:t>
            </a:r>
            <a:endParaRPr lang="en-IN" b="1" dirty="0"/>
          </a:p>
        </p:txBody>
      </p:sp>
      <p:sp>
        <p:nvSpPr>
          <p:cNvPr id="22" name="Oval 21"/>
          <p:cNvSpPr/>
          <p:nvPr/>
        </p:nvSpPr>
        <p:spPr>
          <a:xfrm>
            <a:off x="74934" y="3655414"/>
            <a:ext cx="165618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DISTRIBUTOR</a:t>
            </a:r>
            <a:endParaRPr lang="en-IN" b="1" dirty="0"/>
          </a:p>
        </p:txBody>
      </p:sp>
      <p:sp>
        <p:nvSpPr>
          <p:cNvPr id="23" name="Oval 22"/>
          <p:cNvSpPr/>
          <p:nvPr/>
        </p:nvSpPr>
        <p:spPr>
          <a:xfrm>
            <a:off x="3707904" y="3663774"/>
            <a:ext cx="1656184" cy="4372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DISTRIBUTOR</a:t>
            </a:r>
            <a:endParaRPr lang="en-IN" b="1" dirty="0"/>
          </a:p>
        </p:txBody>
      </p:sp>
      <p:sp>
        <p:nvSpPr>
          <p:cNvPr id="24" name="Oval 23"/>
          <p:cNvSpPr/>
          <p:nvPr/>
        </p:nvSpPr>
        <p:spPr>
          <a:xfrm>
            <a:off x="5508104" y="3669010"/>
            <a:ext cx="165618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DISTRIBUTOR</a:t>
            </a:r>
            <a:endParaRPr lang="en-IN" b="1" dirty="0"/>
          </a:p>
        </p:txBody>
      </p:sp>
      <p:sp>
        <p:nvSpPr>
          <p:cNvPr id="25" name="Oval 24"/>
          <p:cNvSpPr/>
          <p:nvPr/>
        </p:nvSpPr>
        <p:spPr>
          <a:xfrm>
            <a:off x="7322033" y="3669010"/>
            <a:ext cx="165618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DISTRIBUTOR</a:t>
            </a:r>
            <a:endParaRPr lang="en-IN" b="1" dirty="0"/>
          </a:p>
        </p:txBody>
      </p:sp>
      <p:sp>
        <p:nvSpPr>
          <p:cNvPr id="26" name="Down Arrow 25"/>
          <p:cNvSpPr/>
          <p:nvPr/>
        </p:nvSpPr>
        <p:spPr>
          <a:xfrm>
            <a:off x="323528" y="4087462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27" name="Oval 26"/>
          <p:cNvSpPr/>
          <p:nvPr/>
        </p:nvSpPr>
        <p:spPr>
          <a:xfrm>
            <a:off x="1835696" y="3669010"/>
            <a:ext cx="165618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DISTRIBUTOR</a:t>
            </a:r>
            <a:endParaRPr lang="en-IN" b="1" dirty="0"/>
          </a:p>
        </p:txBody>
      </p:sp>
      <p:sp>
        <p:nvSpPr>
          <p:cNvPr id="28" name="Down Arrow 27"/>
          <p:cNvSpPr/>
          <p:nvPr/>
        </p:nvSpPr>
        <p:spPr>
          <a:xfrm>
            <a:off x="1259632" y="4077072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29" name="Down Arrow 28"/>
          <p:cNvSpPr/>
          <p:nvPr/>
        </p:nvSpPr>
        <p:spPr>
          <a:xfrm>
            <a:off x="2195736" y="4101057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30" name="Down Arrow 29"/>
          <p:cNvSpPr/>
          <p:nvPr/>
        </p:nvSpPr>
        <p:spPr>
          <a:xfrm>
            <a:off x="3059832" y="4077072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31" name="Down Arrow 30"/>
          <p:cNvSpPr/>
          <p:nvPr/>
        </p:nvSpPr>
        <p:spPr>
          <a:xfrm>
            <a:off x="3995936" y="4087462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32" name="Down Arrow 31"/>
          <p:cNvSpPr/>
          <p:nvPr/>
        </p:nvSpPr>
        <p:spPr>
          <a:xfrm>
            <a:off x="4860032" y="4066329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33" name="Down Arrow 32"/>
          <p:cNvSpPr/>
          <p:nvPr/>
        </p:nvSpPr>
        <p:spPr>
          <a:xfrm>
            <a:off x="5796136" y="4066329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34" name="Down Arrow 33"/>
          <p:cNvSpPr/>
          <p:nvPr/>
        </p:nvSpPr>
        <p:spPr>
          <a:xfrm>
            <a:off x="6732240" y="4066329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35" name="Down Arrow 34"/>
          <p:cNvSpPr/>
          <p:nvPr/>
        </p:nvSpPr>
        <p:spPr>
          <a:xfrm>
            <a:off x="7668344" y="4083693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36" name="Down Arrow 35"/>
          <p:cNvSpPr/>
          <p:nvPr/>
        </p:nvSpPr>
        <p:spPr>
          <a:xfrm>
            <a:off x="8532440" y="4066329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IN" dirty="0"/>
          </a:p>
        </p:txBody>
      </p:sp>
      <p:sp>
        <p:nvSpPr>
          <p:cNvPr id="64" name="Oval 63"/>
          <p:cNvSpPr/>
          <p:nvPr/>
        </p:nvSpPr>
        <p:spPr>
          <a:xfrm>
            <a:off x="7426028" y="4437112"/>
            <a:ext cx="6743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0" name="Oval 69"/>
          <p:cNvSpPr/>
          <p:nvPr/>
        </p:nvSpPr>
        <p:spPr>
          <a:xfrm>
            <a:off x="3683360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1" name="Oval 70"/>
          <p:cNvSpPr/>
          <p:nvPr/>
        </p:nvSpPr>
        <p:spPr>
          <a:xfrm>
            <a:off x="4644008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2" name="Oval 71"/>
          <p:cNvSpPr/>
          <p:nvPr/>
        </p:nvSpPr>
        <p:spPr>
          <a:xfrm>
            <a:off x="5555568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3" name="Oval 72"/>
          <p:cNvSpPr/>
          <p:nvPr/>
        </p:nvSpPr>
        <p:spPr>
          <a:xfrm>
            <a:off x="6444208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4" name="Oval 73"/>
          <p:cNvSpPr/>
          <p:nvPr/>
        </p:nvSpPr>
        <p:spPr>
          <a:xfrm>
            <a:off x="8316416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5" name="Oval 74"/>
          <p:cNvSpPr/>
          <p:nvPr/>
        </p:nvSpPr>
        <p:spPr>
          <a:xfrm>
            <a:off x="1955168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6" name="Oval 75"/>
          <p:cNvSpPr/>
          <p:nvPr/>
        </p:nvSpPr>
        <p:spPr>
          <a:xfrm>
            <a:off x="82960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7" name="Oval 76"/>
          <p:cNvSpPr/>
          <p:nvPr/>
        </p:nvSpPr>
        <p:spPr>
          <a:xfrm>
            <a:off x="2771800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sp>
        <p:nvSpPr>
          <p:cNvPr id="78" name="Oval 77"/>
          <p:cNvSpPr/>
          <p:nvPr/>
        </p:nvSpPr>
        <p:spPr>
          <a:xfrm>
            <a:off x="1043608" y="4437112"/>
            <a:ext cx="672616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RT</a:t>
            </a:r>
            <a:endParaRPr lang="en-IN" dirty="0"/>
          </a:p>
        </p:txBody>
      </p:sp>
      <p:cxnSp>
        <p:nvCxnSpPr>
          <p:cNvPr id="82" name="Straight Connector 81"/>
          <p:cNvCxnSpPr/>
          <p:nvPr/>
        </p:nvCxnSpPr>
        <p:spPr>
          <a:xfrm>
            <a:off x="74934" y="4437112"/>
            <a:ext cx="9069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33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36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COMPANY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</dc:title>
  <dc:creator>HP</dc:creator>
  <cp:lastModifiedBy>HP</cp:lastModifiedBy>
  <cp:revision>9</cp:revision>
  <dcterms:created xsi:type="dcterms:W3CDTF">2024-06-11T06:17:54Z</dcterms:created>
  <dcterms:modified xsi:type="dcterms:W3CDTF">2024-06-21T07:05:27Z</dcterms:modified>
</cp:coreProperties>
</file>